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310" r:id="rId2"/>
    <p:sldId id="311" r:id="rId3"/>
    <p:sldId id="312" r:id="rId4"/>
    <p:sldId id="313" r:id="rId5"/>
    <p:sldId id="314" r:id="rId6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270" autoAdjust="0"/>
    <p:restoredTop sz="92260" autoAdjust="0"/>
  </p:normalViewPr>
  <p:slideViewPr>
    <p:cSldViewPr snapToGrid="0">
      <p:cViewPr varScale="1">
        <p:scale>
          <a:sx n="55" d="100"/>
          <a:sy n="55" d="100"/>
        </p:scale>
        <p:origin x="3067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6771" tIns="48385" rIns="96771" bIns="48385" rtlCol="0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6771" tIns="48385" rIns="96771" bIns="48385" rtlCol="0"/>
          <a:lstStyle>
            <a:lvl1pPr algn="r">
              <a:defRPr sz="1300"/>
            </a:lvl1pPr>
          </a:lstStyle>
          <a:p>
            <a:fld id="{E0B17F5C-645E-44F2-B92B-EE5AD32BDBF4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357438" y="1279525"/>
            <a:ext cx="238918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771" tIns="48385" rIns="96771" bIns="4838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6771" tIns="48385" rIns="96771" bIns="48385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6771" tIns="48385" rIns="96771" bIns="48385" rtlCol="0" anchor="b"/>
          <a:lstStyle>
            <a:lvl1pPr algn="l">
              <a:defRPr sz="13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6771" tIns="48385" rIns="96771" bIns="48385" rtlCol="0" anchor="b"/>
          <a:lstStyle>
            <a:lvl1pPr algn="r">
              <a:defRPr sz="1300"/>
            </a:lvl1pPr>
          </a:lstStyle>
          <a:p>
            <a:fld id="{769D548E-558D-4B8E-BE98-8771B0E948D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1245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3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78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2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67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5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D548E-558D-4B8E-BE98-8771B0E948D4}" type="slidenum">
              <a:rPr lang="de-DE" smtClean="0"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23558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D548E-558D-4B8E-BE98-8771B0E948D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5197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D548E-558D-4B8E-BE98-8771B0E948D4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67180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D548E-558D-4B8E-BE98-8771B0E948D4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21716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69D548E-558D-4B8E-BE98-8771B0E948D4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5916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9208-0357-4C4F-8015-6375BD6C41CF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C0C6-807D-48D7-B410-054A3C5D77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7494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9208-0357-4C4F-8015-6375BD6C41CF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C0C6-807D-48D7-B410-054A3C5D77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689098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9208-0357-4C4F-8015-6375BD6C41CF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C0C6-807D-48D7-B410-054A3C5D77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98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9208-0357-4C4F-8015-6375BD6C41CF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C0C6-807D-48D7-B410-054A3C5D77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6020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9208-0357-4C4F-8015-6375BD6C41CF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C0C6-807D-48D7-B410-054A3C5D77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45526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9208-0357-4C4F-8015-6375BD6C41CF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C0C6-807D-48D7-B410-054A3C5D77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868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9208-0357-4C4F-8015-6375BD6C41CF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C0C6-807D-48D7-B410-054A3C5D77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4663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9208-0357-4C4F-8015-6375BD6C41CF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C0C6-807D-48D7-B410-054A3C5D77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64290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9208-0357-4C4F-8015-6375BD6C41CF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C0C6-807D-48D7-B410-054A3C5D77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518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9208-0357-4C4F-8015-6375BD6C41CF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C0C6-807D-48D7-B410-054A3C5D77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27358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A9208-0357-4C4F-8015-6375BD6C41CF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55C0C6-807D-48D7-B410-054A3C5D77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15345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0A9208-0357-4C4F-8015-6375BD6C41CF}" type="datetimeFigureOut">
              <a:rPr lang="de-DE" smtClean="0"/>
              <a:t>29.10.2023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55C0C6-807D-48D7-B410-054A3C5D776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996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tmp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7" Type="http://schemas.openxmlformats.org/officeDocument/2006/relationships/image" Target="../media/image4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bonning.eu/Doppelkopf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2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648F2F5D-AA34-0036-A42B-C5A021D912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9514">
            <a:off x="3925245" y="458226"/>
            <a:ext cx="2826092" cy="1827652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4B69F7A7-A531-4BB9-9E22-1735273096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06518">
            <a:off x="302476" y="534239"/>
            <a:ext cx="2381250" cy="1847850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C4995AEB-FADF-678C-D90D-99C2CE4004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0308" y="214453"/>
            <a:ext cx="4137792" cy="2140582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5C130BC2-2A70-4628-BBFA-4A133F9CC18B}"/>
              </a:ext>
            </a:extLst>
          </p:cNvPr>
          <p:cNvSpPr/>
          <p:nvPr/>
        </p:nvSpPr>
        <p:spPr>
          <a:xfrm>
            <a:off x="0" y="2401471"/>
            <a:ext cx="6858000" cy="63094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de-DE" sz="4000" b="1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Doppelkopf Spaßturnier</a:t>
            </a:r>
          </a:p>
          <a:p>
            <a:pPr algn="ctr"/>
            <a:endParaRPr lang="de-DE" sz="20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Kartenspielen für Jung und Alt.</a:t>
            </a:r>
          </a:p>
          <a:p>
            <a:pPr algn="ctr"/>
            <a:r>
              <a:rPr lang="de-DE" sz="2400" b="1" dirty="0">
                <a:solidFill>
                  <a:srgbClr val="1C1E21"/>
                </a:solidFill>
                <a:latin typeface="Arial"/>
                <a:cs typeface="Arial"/>
              </a:rPr>
              <a:t>Freitag, 03. November, 19 Uhr</a:t>
            </a:r>
            <a:endParaRPr lang="de-DE" sz="20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Startgeld 10€</a:t>
            </a:r>
          </a:p>
          <a:p>
            <a:pPr algn="ctr"/>
            <a:endParaRPr lang="de-DE" sz="24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Bei Fragen während des Turniers unterstützt</a:t>
            </a: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Bernd Merschel mit seiner Fachkompetenz ;-)</a:t>
            </a:r>
          </a:p>
          <a:p>
            <a:pPr algn="ctr"/>
            <a:endParaRPr lang="de-DE" sz="24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Begrenzte Teilnehmerzahl!</a:t>
            </a: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Anmeldung</a:t>
            </a:r>
          </a:p>
          <a:p>
            <a:pPr lvl="2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Online:  www.Bonning.eu/Doppelkopf</a:t>
            </a:r>
          </a:p>
          <a:p>
            <a:pPr lvl="2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Telefon: Lohne - 93 46 43</a:t>
            </a:r>
          </a:p>
          <a:p>
            <a:pPr algn="ctr"/>
            <a:endParaRPr lang="de-DE" sz="20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20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20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2000" dirty="0">
              <a:solidFill>
                <a:srgbClr val="1C1E21"/>
              </a:solidFill>
              <a:latin typeface="Arial"/>
              <a:cs typeface="Arial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6607C3-1444-0C30-9900-660F4FE91702}"/>
              </a:ext>
            </a:extLst>
          </p:cNvPr>
          <p:cNvSpPr txBox="1"/>
          <p:nvPr/>
        </p:nvSpPr>
        <p:spPr>
          <a:xfrm>
            <a:off x="23008" y="9045216"/>
            <a:ext cx="68293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PS: Ab 17:30 Uhr ist die warme Küche </a:t>
            </a: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für euch geöffnet!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D10B908-EEE4-9694-2729-01430401A3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636" y="7504529"/>
            <a:ext cx="1364098" cy="1364098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16F2401E-1A59-23F0-A819-A95442EC58C0}"/>
              </a:ext>
            </a:extLst>
          </p:cNvPr>
          <p:cNvSpPr/>
          <p:nvPr/>
        </p:nvSpPr>
        <p:spPr>
          <a:xfrm rot="2052087">
            <a:off x="688515" y="4607817"/>
            <a:ext cx="570892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7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Entwurf noch</a:t>
            </a:r>
          </a:p>
          <a:p>
            <a:pPr algn="ctr"/>
            <a:r>
              <a:rPr lang="de-DE" sz="72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nicht posten!</a:t>
            </a:r>
          </a:p>
        </p:txBody>
      </p:sp>
    </p:spTree>
    <p:extLst>
      <p:ext uri="{BB962C8B-B14F-4D97-AF65-F5344CB8AC3E}">
        <p14:creationId xmlns:p14="http://schemas.microsoft.com/office/powerpoint/2010/main" val="1759708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648F2F5D-AA34-0036-A42B-C5A021D912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9514">
            <a:off x="3925245" y="458226"/>
            <a:ext cx="2826092" cy="1827652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4B69F7A7-A531-4BB9-9E22-1735273096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06518">
            <a:off x="302476" y="534239"/>
            <a:ext cx="2381250" cy="1847850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C4995AEB-FADF-678C-D90D-99C2CE4004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0308" y="214453"/>
            <a:ext cx="4137792" cy="2140582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5C130BC2-2A70-4628-BBFA-4A133F9CC18B}"/>
              </a:ext>
            </a:extLst>
          </p:cNvPr>
          <p:cNvSpPr/>
          <p:nvPr/>
        </p:nvSpPr>
        <p:spPr>
          <a:xfrm>
            <a:off x="0" y="2401471"/>
            <a:ext cx="6858000" cy="63094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de-DE" sz="4000" b="1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Doppelkopf Spaßturnier</a:t>
            </a:r>
          </a:p>
          <a:p>
            <a:pPr algn="ctr"/>
            <a:endParaRPr lang="de-DE" sz="20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Kartenspielen für Jung und Alt.</a:t>
            </a:r>
          </a:p>
          <a:p>
            <a:pPr algn="ctr"/>
            <a:r>
              <a:rPr lang="de-DE" sz="2400" b="1" dirty="0">
                <a:solidFill>
                  <a:srgbClr val="1C1E21"/>
                </a:solidFill>
                <a:latin typeface="Arial"/>
                <a:cs typeface="Arial"/>
              </a:rPr>
              <a:t>Freitag, 03. November, 19 Uhr</a:t>
            </a:r>
            <a:endParaRPr lang="de-DE" sz="20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Startgeld 10€</a:t>
            </a:r>
          </a:p>
          <a:p>
            <a:pPr algn="ctr"/>
            <a:endParaRPr lang="de-DE" sz="24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Bei Fragen während des Turniers unterstützt</a:t>
            </a: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Bernd Merschel mit seiner Fachkompetenz ;-)</a:t>
            </a:r>
          </a:p>
          <a:p>
            <a:pPr algn="ctr"/>
            <a:endParaRPr lang="de-DE" sz="24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Begrenzte Teilnehmerzahl!</a:t>
            </a: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Anmeldung</a:t>
            </a:r>
          </a:p>
          <a:p>
            <a:pPr lvl="2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Online:  www.Bonning.eu/Doppelkopf</a:t>
            </a:r>
          </a:p>
          <a:p>
            <a:pPr lvl="2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Telefon: Lohne - 93 46 43</a:t>
            </a:r>
          </a:p>
          <a:p>
            <a:pPr algn="ctr"/>
            <a:endParaRPr lang="de-DE" sz="20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20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20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2000" dirty="0">
              <a:solidFill>
                <a:srgbClr val="1C1E21"/>
              </a:solidFill>
              <a:latin typeface="Arial"/>
              <a:cs typeface="Arial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6607C3-1444-0C30-9900-660F4FE91702}"/>
              </a:ext>
            </a:extLst>
          </p:cNvPr>
          <p:cNvSpPr txBox="1"/>
          <p:nvPr/>
        </p:nvSpPr>
        <p:spPr>
          <a:xfrm>
            <a:off x="23008" y="9045216"/>
            <a:ext cx="68293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PS: Ab 17:30 Uhr ist die warme Küche </a:t>
            </a: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für euch geöffnet!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D10B908-EEE4-9694-2729-01430401A3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636" y="7504529"/>
            <a:ext cx="1364098" cy="1364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3252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648F2F5D-AA34-0036-A42B-C5A021D912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9514">
            <a:off x="3925245" y="458226"/>
            <a:ext cx="2826092" cy="1827652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4B69F7A7-A531-4BB9-9E22-1735273096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06518">
            <a:off x="302476" y="534239"/>
            <a:ext cx="2381250" cy="1847850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C4995AEB-FADF-678C-D90D-99C2CE4004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60308" y="214453"/>
            <a:ext cx="4137792" cy="2140582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5C130BC2-2A70-4628-BBFA-4A133F9CC18B}"/>
              </a:ext>
            </a:extLst>
          </p:cNvPr>
          <p:cNvSpPr/>
          <p:nvPr/>
        </p:nvSpPr>
        <p:spPr>
          <a:xfrm>
            <a:off x="0" y="2401471"/>
            <a:ext cx="6858000" cy="6309420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de-DE" sz="4000" b="1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Doppelkopf Spaßturnier</a:t>
            </a:r>
          </a:p>
          <a:p>
            <a:pPr algn="ctr"/>
            <a:endParaRPr lang="de-DE" sz="20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Kartenspielen für Jung und Alt.</a:t>
            </a:r>
          </a:p>
          <a:p>
            <a:pPr algn="ctr"/>
            <a:r>
              <a:rPr lang="de-DE" sz="2400" b="1" dirty="0">
                <a:solidFill>
                  <a:srgbClr val="1C1E21"/>
                </a:solidFill>
                <a:latin typeface="Arial"/>
                <a:cs typeface="Arial"/>
              </a:rPr>
              <a:t>Freitag, 03. November, 19 Uhr</a:t>
            </a:r>
            <a:endParaRPr lang="de-DE" sz="20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Startgeld 10€</a:t>
            </a:r>
          </a:p>
          <a:p>
            <a:pPr algn="ctr"/>
            <a:endParaRPr lang="de-DE" sz="24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Bei Fragen während des Turniers unterstützt</a:t>
            </a: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Bernd Merschel mit seiner Fachkompetenz ;-)</a:t>
            </a:r>
          </a:p>
          <a:p>
            <a:pPr algn="ctr"/>
            <a:endParaRPr lang="de-DE" sz="24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Begrenzte Teilnehmerzahl!</a:t>
            </a: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Anmeldung</a:t>
            </a:r>
          </a:p>
          <a:p>
            <a:pPr lvl="2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Online:  www.Bonning.eu/Doppelkopf</a:t>
            </a:r>
          </a:p>
          <a:p>
            <a:pPr lvl="2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Telefon: Lohne - 93 46 43</a:t>
            </a:r>
          </a:p>
          <a:p>
            <a:pPr algn="ctr"/>
            <a:endParaRPr lang="de-DE" sz="20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20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20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2000" dirty="0">
              <a:solidFill>
                <a:srgbClr val="1C1E21"/>
              </a:solidFill>
              <a:latin typeface="Arial"/>
              <a:cs typeface="Arial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6607C3-1444-0C30-9900-660F4FE91702}"/>
              </a:ext>
            </a:extLst>
          </p:cNvPr>
          <p:cNvSpPr txBox="1"/>
          <p:nvPr/>
        </p:nvSpPr>
        <p:spPr>
          <a:xfrm>
            <a:off x="23008" y="9045216"/>
            <a:ext cx="682935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PS: Ab 17:30 Uhr ist die warme Küche </a:t>
            </a: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für euch geöffnet!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D10B908-EEE4-9694-2729-01430401A3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636" y="7504529"/>
            <a:ext cx="1364098" cy="1364098"/>
          </a:xfrm>
          <a:prstGeom prst="rect">
            <a:avLst/>
          </a:prstGeom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16F2401E-1A59-23F0-A819-A95442EC58C0}"/>
              </a:ext>
            </a:extLst>
          </p:cNvPr>
          <p:cNvSpPr/>
          <p:nvPr/>
        </p:nvSpPr>
        <p:spPr>
          <a:xfrm rot="2052087">
            <a:off x="96519" y="4416617"/>
            <a:ext cx="6155403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96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Ausverkauft</a:t>
            </a:r>
          </a:p>
        </p:txBody>
      </p:sp>
    </p:spTree>
    <p:extLst>
      <p:ext uri="{BB962C8B-B14F-4D97-AF65-F5344CB8AC3E}">
        <p14:creationId xmlns:p14="http://schemas.microsoft.com/office/powerpoint/2010/main" val="4254570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648F2F5D-AA34-0036-A42B-C5A021D912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9514">
            <a:off x="3772194" y="523157"/>
            <a:ext cx="2826092" cy="1827652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4B69F7A7-A531-4BB9-9E22-1735273096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06518">
            <a:off x="302476" y="534239"/>
            <a:ext cx="2381250" cy="1847850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C4995AEB-FADF-678C-D90D-99C2CE4004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49287" y="323613"/>
            <a:ext cx="2759426" cy="1427519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5C130BC2-2A70-4628-BBFA-4A133F9CC18B}"/>
              </a:ext>
            </a:extLst>
          </p:cNvPr>
          <p:cNvSpPr/>
          <p:nvPr/>
        </p:nvSpPr>
        <p:spPr>
          <a:xfrm>
            <a:off x="0" y="1811006"/>
            <a:ext cx="6858000" cy="763285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de-DE" sz="4000" b="1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Doppelkopf </a:t>
            </a:r>
          </a:p>
          <a:p>
            <a:pPr algn="ctr"/>
            <a:r>
              <a:rPr lang="de-DE" sz="4000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Spaßturnier</a:t>
            </a:r>
          </a:p>
          <a:p>
            <a:pPr algn="ctr"/>
            <a:r>
              <a:rPr lang="de-DE" sz="4000" b="1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sz="4000" b="1" dirty="0" err="1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Bonning</a:t>
            </a:r>
            <a:endParaRPr lang="de-DE" sz="4000" b="1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20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3200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Kartenspielen für Jung und Alt.</a:t>
            </a:r>
          </a:p>
          <a:p>
            <a:pPr algn="ctr"/>
            <a:r>
              <a:rPr lang="de-DE" sz="3200" b="1" dirty="0">
                <a:solidFill>
                  <a:srgbClr val="1C1E21"/>
                </a:solidFill>
                <a:latin typeface="Arial"/>
                <a:cs typeface="Arial"/>
              </a:rPr>
              <a:t>Freitag, 03. November, 19 Uhr</a:t>
            </a:r>
            <a:endParaRPr lang="de-DE" sz="32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3200" dirty="0">
                <a:solidFill>
                  <a:srgbClr val="1C1E21"/>
                </a:solidFill>
                <a:latin typeface="Arial"/>
                <a:cs typeface="Arial"/>
              </a:rPr>
              <a:t>Startgeld 10€</a:t>
            </a:r>
          </a:p>
          <a:p>
            <a:pPr algn="ctr"/>
            <a:endParaRPr lang="de-DE" sz="32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32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Begrenzte Teilnehmerzahl! Anmeldung:</a:t>
            </a:r>
          </a:p>
          <a:p>
            <a:pPr lvl="2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Online  www.Bonning.eu/Doppelkopf</a:t>
            </a:r>
          </a:p>
          <a:p>
            <a:pPr lvl="2"/>
            <a:r>
              <a:rPr lang="de-DE" sz="2400" dirty="0">
                <a:solidFill>
                  <a:srgbClr val="1C1E21"/>
                </a:solidFill>
                <a:latin typeface="Arial"/>
                <a:cs typeface="Arial"/>
              </a:rPr>
              <a:t>Telefon Lohne - 93 46 43</a:t>
            </a: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PS: Ab 17:30 Uhr ist die warme Küche für euch geöffnet!</a:t>
            </a:r>
          </a:p>
          <a:p>
            <a:pPr lvl="2"/>
            <a:endParaRPr lang="de-DE" sz="24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20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20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20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2000" dirty="0">
              <a:solidFill>
                <a:srgbClr val="1C1E21"/>
              </a:solidFill>
              <a:latin typeface="Arial"/>
              <a:cs typeface="Arial"/>
            </a:endParaRP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46607C3-1444-0C30-9900-660F4FE91702}"/>
              </a:ext>
            </a:extLst>
          </p:cNvPr>
          <p:cNvSpPr txBox="1"/>
          <p:nvPr/>
        </p:nvSpPr>
        <p:spPr>
          <a:xfrm>
            <a:off x="22719" y="7957313"/>
            <a:ext cx="6829354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de-DE" sz="2800" dirty="0">
                <a:solidFill>
                  <a:srgbClr val="1C1E21"/>
                </a:solidFill>
                <a:latin typeface="Arial"/>
                <a:cs typeface="Arial"/>
              </a:rPr>
              <a:t>Vorschau:</a:t>
            </a:r>
          </a:p>
          <a:p>
            <a:pPr algn="ctr"/>
            <a:r>
              <a:rPr lang="de-DE" sz="2800" dirty="0">
                <a:solidFill>
                  <a:srgbClr val="1C1E21"/>
                </a:solidFill>
                <a:latin typeface="Arial"/>
                <a:cs typeface="Arial"/>
              </a:rPr>
              <a:t>Am Fr. 10. November 19:30Uhr</a:t>
            </a:r>
          </a:p>
          <a:p>
            <a:pPr algn="ctr"/>
            <a:r>
              <a:rPr lang="de-DE" sz="2800" dirty="0">
                <a:solidFill>
                  <a:srgbClr val="1C1E21"/>
                </a:solidFill>
                <a:latin typeface="Arial"/>
                <a:cs typeface="Arial"/>
              </a:rPr>
              <a:t>Preisdoppelkopf im Vereinsheim </a:t>
            </a:r>
          </a:p>
          <a:p>
            <a:pPr algn="ctr"/>
            <a:r>
              <a:rPr lang="de-DE" sz="2800" dirty="0">
                <a:solidFill>
                  <a:srgbClr val="1C1E21"/>
                </a:solidFill>
                <a:latin typeface="Arial"/>
                <a:cs typeface="Arial"/>
              </a:rPr>
              <a:t>des SV Wietmarschen</a:t>
            </a:r>
          </a:p>
          <a:p>
            <a:pPr algn="ctr"/>
            <a:endParaRPr lang="de-DE" sz="2800" dirty="0">
              <a:solidFill>
                <a:srgbClr val="1C1E21"/>
              </a:solidFill>
              <a:latin typeface="Arial"/>
              <a:cs typeface="Arial"/>
            </a:endParaRP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D10B908-EEE4-9694-2729-01430401A32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0411" y="5505066"/>
            <a:ext cx="910200" cy="9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379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>
            <a:extLst>
              <a:ext uri="{FF2B5EF4-FFF2-40B4-BE49-F238E27FC236}">
                <a16:creationId xmlns:a16="http://schemas.microsoft.com/office/drawing/2014/main" id="{648F2F5D-AA34-0036-A42B-C5A021D912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9514">
            <a:off x="1693393" y="284927"/>
            <a:ext cx="1615010" cy="1044437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4B69F7A7-A531-4BB9-9E22-1735273096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06518">
            <a:off x="156269" y="325114"/>
            <a:ext cx="1414797" cy="1097882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C4995AEB-FADF-678C-D90D-99C2CE4004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3958" y="382244"/>
            <a:ext cx="2019573" cy="1044775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5C130BC2-2A70-4628-BBFA-4A133F9CC18B}"/>
              </a:ext>
            </a:extLst>
          </p:cNvPr>
          <p:cNvSpPr/>
          <p:nvPr/>
        </p:nvSpPr>
        <p:spPr>
          <a:xfrm>
            <a:off x="19749" y="1515672"/>
            <a:ext cx="3409251" cy="332398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de-DE" sz="1400" b="1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Doppelkopf </a:t>
            </a:r>
            <a:r>
              <a:rPr lang="de-DE" sz="1400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Spaßturnier</a:t>
            </a:r>
          </a:p>
          <a:p>
            <a:pPr algn="ctr"/>
            <a:r>
              <a:rPr lang="de-DE" sz="1400" b="1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sz="1400" b="1" dirty="0" err="1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Bonning</a:t>
            </a:r>
            <a:endParaRPr lang="de-DE" sz="1400" b="1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4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Kartenspielen für Jung und Alt.</a:t>
            </a:r>
          </a:p>
          <a:p>
            <a:pPr algn="ctr"/>
            <a:r>
              <a:rPr lang="de-DE" sz="1400" b="1" dirty="0">
                <a:solidFill>
                  <a:srgbClr val="1C1E21"/>
                </a:solidFill>
                <a:latin typeface="Arial"/>
                <a:cs typeface="Arial"/>
              </a:rPr>
              <a:t>Freitag, 03. November, 19 Uhr</a:t>
            </a:r>
            <a:endParaRPr lang="de-DE" sz="14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Preisdoppelkopf &gt; Startgeld 10€</a:t>
            </a:r>
          </a:p>
          <a:p>
            <a:pPr algn="ctr"/>
            <a:endParaRPr lang="de-DE" sz="14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Begrenzte Teilnehmerzahl! Anmeldung:</a:t>
            </a:r>
          </a:p>
          <a:p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 Online </a:t>
            </a:r>
            <a:r>
              <a:rPr lang="de-DE" sz="1400" dirty="0">
                <a:solidFill>
                  <a:srgbClr val="1C1E21"/>
                </a:solidFill>
                <a:latin typeface="Arial"/>
                <a:cs typeface="Arial"/>
                <a:hlinkClick r:id="rId6"/>
              </a:rPr>
              <a:t>www.Bonning.eu/Doppelkopf</a:t>
            </a:r>
            <a:endParaRPr lang="de-DE" sz="1400" dirty="0">
              <a:solidFill>
                <a:srgbClr val="1C1E21"/>
              </a:solidFill>
              <a:latin typeface="Arial"/>
              <a:cs typeface="Arial"/>
            </a:endParaRPr>
          </a:p>
          <a:p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 Telefon Lohne - 93 46 43</a:t>
            </a:r>
          </a:p>
          <a:p>
            <a:endParaRPr lang="de-DE" sz="1400" dirty="0">
              <a:solidFill>
                <a:srgbClr val="1C1E21"/>
              </a:solidFill>
              <a:latin typeface="Arial"/>
              <a:cs typeface="Arial"/>
            </a:endParaRPr>
          </a:p>
          <a:p>
            <a:endParaRPr lang="de-DE" sz="14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14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Ab 17:30 Uhr ist die warme Küche für euch bereits geöffnet.</a:t>
            </a:r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7D10B908-EEE4-9694-2729-01430401A32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4686" y="3532909"/>
            <a:ext cx="818029" cy="818029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95283484-E901-2EEE-0108-CE31D88701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9514">
            <a:off x="5129325" y="326487"/>
            <a:ext cx="1615010" cy="1044437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C743EBF0-0907-FB14-C2F0-54E127ACB5E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06518">
            <a:off x="3592201" y="366674"/>
            <a:ext cx="1414797" cy="1097882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5DC125B3-00CB-2346-9979-B0BBF9DD8D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9890" y="423804"/>
            <a:ext cx="2019573" cy="1044775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CB821529-180A-C3C3-A271-CB2AB45FA904}"/>
              </a:ext>
            </a:extLst>
          </p:cNvPr>
          <p:cNvSpPr/>
          <p:nvPr/>
        </p:nvSpPr>
        <p:spPr>
          <a:xfrm>
            <a:off x="3455681" y="1557232"/>
            <a:ext cx="3409251" cy="332398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de-DE" sz="1400" b="1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Doppelkopf </a:t>
            </a:r>
            <a:r>
              <a:rPr lang="de-DE" sz="1400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Spaßturnier</a:t>
            </a:r>
          </a:p>
          <a:p>
            <a:pPr algn="ctr"/>
            <a:r>
              <a:rPr lang="de-DE" sz="1400" b="1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sz="1400" b="1" dirty="0" err="1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Bonning</a:t>
            </a:r>
            <a:endParaRPr lang="de-DE" sz="1400" b="1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4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Kartenspielen für Jung und Alt.</a:t>
            </a:r>
          </a:p>
          <a:p>
            <a:pPr algn="ctr"/>
            <a:r>
              <a:rPr lang="de-DE" sz="1400" b="1" dirty="0">
                <a:solidFill>
                  <a:srgbClr val="1C1E21"/>
                </a:solidFill>
                <a:latin typeface="Arial"/>
                <a:cs typeface="Arial"/>
              </a:rPr>
              <a:t>Freitag, 03. November, 19 Uhr</a:t>
            </a:r>
            <a:endParaRPr lang="de-DE" sz="14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Preisdoppelkopf &gt; Startgeld 10€</a:t>
            </a:r>
          </a:p>
          <a:p>
            <a:pPr algn="ctr"/>
            <a:endParaRPr lang="de-DE" sz="14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Begrenzte Teilnehmerzahl! Anmeldung:</a:t>
            </a:r>
          </a:p>
          <a:p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 Online </a:t>
            </a:r>
            <a:r>
              <a:rPr lang="de-DE" sz="1400" dirty="0">
                <a:solidFill>
                  <a:srgbClr val="1C1E21"/>
                </a:solidFill>
                <a:latin typeface="Arial"/>
                <a:cs typeface="Arial"/>
                <a:hlinkClick r:id="rId6"/>
              </a:rPr>
              <a:t>www.Bonning.eu/Doppelkopf</a:t>
            </a:r>
            <a:endParaRPr lang="de-DE" sz="1400" dirty="0">
              <a:solidFill>
                <a:srgbClr val="1C1E21"/>
              </a:solidFill>
              <a:latin typeface="Arial"/>
              <a:cs typeface="Arial"/>
            </a:endParaRPr>
          </a:p>
          <a:p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 Telefon Lohne - 93 46 43</a:t>
            </a:r>
          </a:p>
          <a:p>
            <a:endParaRPr lang="de-DE" sz="1400" dirty="0">
              <a:solidFill>
                <a:srgbClr val="1C1E21"/>
              </a:solidFill>
              <a:latin typeface="Arial"/>
              <a:cs typeface="Arial"/>
            </a:endParaRPr>
          </a:p>
          <a:p>
            <a:endParaRPr lang="de-DE" sz="14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14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Ab 17:30 Uhr ist die warme Küche für euch bereits geöffnet.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6BE6DB4-389C-1D59-591B-37E631843B7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618" y="3574469"/>
            <a:ext cx="818029" cy="818029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4EF25E4A-C3FC-6B34-E037-3F3D0100A7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9514">
            <a:off x="1679533" y="5161717"/>
            <a:ext cx="1615010" cy="1044437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6D0A8500-419B-531D-63AE-3E2631AA3AC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06518">
            <a:off x="142409" y="5201904"/>
            <a:ext cx="1414797" cy="1097882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DA2886F1-3A7B-E74A-2E40-CEFDB02AF7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0098" y="5259034"/>
            <a:ext cx="2019573" cy="1044775"/>
          </a:xfrm>
          <a:prstGeom prst="rect">
            <a:avLst/>
          </a:prstGeom>
        </p:spPr>
      </p:pic>
      <p:sp>
        <p:nvSpPr>
          <p:cNvPr id="12" name="Rechteck 11">
            <a:extLst>
              <a:ext uri="{FF2B5EF4-FFF2-40B4-BE49-F238E27FC236}">
                <a16:creationId xmlns:a16="http://schemas.microsoft.com/office/drawing/2014/main" id="{E5816D18-9F78-0CF8-8E17-012E3DF17C4B}"/>
              </a:ext>
            </a:extLst>
          </p:cNvPr>
          <p:cNvSpPr/>
          <p:nvPr/>
        </p:nvSpPr>
        <p:spPr>
          <a:xfrm>
            <a:off x="5889" y="6392462"/>
            <a:ext cx="3409251" cy="332398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de-DE" sz="1400" b="1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Doppelkopf </a:t>
            </a:r>
            <a:r>
              <a:rPr lang="de-DE" sz="1400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Spaßturnier</a:t>
            </a:r>
          </a:p>
          <a:p>
            <a:pPr algn="ctr"/>
            <a:r>
              <a:rPr lang="de-DE" sz="1400" b="1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sz="1400" b="1" dirty="0" err="1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Bonning</a:t>
            </a:r>
            <a:endParaRPr lang="de-DE" sz="1400" b="1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4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Kartenspielen für Jung und Alt.</a:t>
            </a:r>
          </a:p>
          <a:p>
            <a:pPr algn="ctr"/>
            <a:r>
              <a:rPr lang="de-DE" sz="1400" b="1" dirty="0">
                <a:solidFill>
                  <a:srgbClr val="1C1E21"/>
                </a:solidFill>
                <a:latin typeface="Arial"/>
                <a:cs typeface="Arial"/>
              </a:rPr>
              <a:t>Freitag, 03. November, 19 Uhr</a:t>
            </a:r>
            <a:endParaRPr lang="de-DE" sz="14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Preisdoppelkopf &gt; Startgeld 10€</a:t>
            </a:r>
          </a:p>
          <a:p>
            <a:pPr algn="ctr"/>
            <a:endParaRPr lang="de-DE" sz="14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Begrenzte Teilnehmerzahl! Anmeldung:</a:t>
            </a:r>
          </a:p>
          <a:p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 Online </a:t>
            </a:r>
            <a:r>
              <a:rPr lang="de-DE" sz="1400" dirty="0">
                <a:solidFill>
                  <a:srgbClr val="1C1E21"/>
                </a:solidFill>
                <a:latin typeface="Arial"/>
                <a:cs typeface="Arial"/>
                <a:hlinkClick r:id="rId6"/>
              </a:rPr>
              <a:t>www.Bonning.eu/Doppelkopf</a:t>
            </a:r>
            <a:endParaRPr lang="de-DE" sz="1400" dirty="0">
              <a:solidFill>
                <a:srgbClr val="1C1E21"/>
              </a:solidFill>
              <a:latin typeface="Arial"/>
              <a:cs typeface="Arial"/>
            </a:endParaRPr>
          </a:p>
          <a:p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 Telefon Lohne - 93 46 43</a:t>
            </a:r>
          </a:p>
          <a:p>
            <a:endParaRPr lang="de-DE" sz="1400" dirty="0">
              <a:solidFill>
                <a:srgbClr val="1C1E21"/>
              </a:solidFill>
              <a:latin typeface="Arial"/>
              <a:cs typeface="Arial"/>
            </a:endParaRPr>
          </a:p>
          <a:p>
            <a:endParaRPr lang="de-DE" sz="14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14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Ab 17:30 Uhr ist die warme Küche für euch bereits geöffnet.</a:t>
            </a: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1248BEA0-F47F-63C0-6D88-C7937E0F1C21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0826" y="8409699"/>
            <a:ext cx="818029" cy="818029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211D87F5-B58A-57FB-057F-13512EA1E4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39514">
            <a:off x="5129320" y="5203277"/>
            <a:ext cx="1615010" cy="1044437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C94D0382-6605-F1A2-E3F5-DD63F0B4A99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706518">
            <a:off x="3592196" y="5243464"/>
            <a:ext cx="1414797" cy="1097882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EE8A37DD-3A98-0F23-3ADB-C4BA6B9CF9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79885" y="5300594"/>
            <a:ext cx="2019573" cy="1044775"/>
          </a:xfrm>
          <a:prstGeom prst="rect">
            <a:avLst/>
          </a:prstGeom>
        </p:spPr>
      </p:pic>
      <p:sp>
        <p:nvSpPr>
          <p:cNvPr id="20" name="Rechteck 19">
            <a:extLst>
              <a:ext uri="{FF2B5EF4-FFF2-40B4-BE49-F238E27FC236}">
                <a16:creationId xmlns:a16="http://schemas.microsoft.com/office/drawing/2014/main" id="{994588CC-9CC7-03D5-5E31-9D840A269C6A}"/>
              </a:ext>
            </a:extLst>
          </p:cNvPr>
          <p:cNvSpPr/>
          <p:nvPr/>
        </p:nvSpPr>
        <p:spPr>
          <a:xfrm>
            <a:off x="3455676" y="6434022"/>
            <a:ext cx="3409251" cy="3323987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de-DE" sz="1400" b="1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Doppelkopf </a:t>
            </a:r>
            <a:r>
              <a:rPr lang="de-DE" sz="1400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Spaßturnier</a:t>
            </a:r>
          </a:p>
          <a:p>
            <a:pPr algn="ctr"/>
            <a:r>
              <a:rPr lang="de-DE" sz="1400" b="1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bei </a:t>
            </a:r>
            <a:r>
              <a:rPr lang="de-DE" sz="1400" b="1" dirty="0" err="1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Bonning</a:t>
            </a:r>
            <a:endParaRPr lang="de-DE" sz="1400" b="1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de-DE" sz="14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Kartenspielen für Jung und Alt.</a:t>
            </a:r>
          </a:p>
          <a:p>
            <a:pPr algn="ctr"/>
            <a:r>
              <a:rPr lang="de-DE" sz="1400" b="1" dirty="0">
                <a:solidFill>
                  <a:srgbClr val="1C1E21"/>
                </a:solidFill>
                <a:latin typeface="Arial"/>
                <a:cs typeface="Arial"/>
              </a:rPr>
              <a:t>Freitag, 03. November, 19 Uhr</a:t>
            </a:r>
            <a:endParaRPr lang="de-DE" sz="14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Preisdoppelkopf &gt; Startgeld 10€</a:t>
            </a:r>
          </a:p>
          <a:p>
            <a:pPr algn="ctr"/>
            <a:endParaRPr lang="de-DE" sz="1400" dirty="0">
              <a:solidFill>
                <a:srgbClr val="1C1E2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Begrenzte Teilnehmerzahl! Anmeldung:</a:t>
            </a:r>
          </a:p>
          <a:p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 Online </a:t>
            </a:r>
            <a:r>
              <a:rPr lang="de-DE" sz="1400" dirty="0">
                <a:solidFill>
                  <a:srgbClr val="1C1E21"/>
                </a:solidFill>
                <a:latin typeface="Arial"/>
                <a:cs typeface="Arial"/>
                <a:hlinkClick r:id="rId6"/>
              </a:rPr>
              <a:t>www.Bonning.eu/Doppelkopf</a:t>
            </a:r>
            <a:endParaRPr lang="de-DE" sz="1400" dirty="0">
              <a:solidFill>
                <a:srgbClr val="1C1E21"/>
              </a:solidFill>
              <a:latin typeface="Arial"/>
              <a:cs typeface="Arial"/>
            </a:endParaRPr>
          </a:p>
          <a:p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 Telefon Lohne - 93 46 43</a:t>
            </a:r>
          </a:p>
          <a:p>
            <a:endParaRPr lang="de-DE" sz="1400" dirty="0">
              <a:solidFill>
                <a:srgbClr val="1C1E21"/>
              </a:solidFill>
              <a:latin typeface="Arial"/>
              <a:cs typeface="Arial"/>
            </a:endParaRPr>
          </a:p>
          <a:p>
            <a:endParaRPr lang="de-DE" sz="14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endParaRPr lang="de-DE" sz="1400" dirty="0">
              <a:solidFill>
                <a:srgbClr val="1C1E21"/>
              </a:solidFill>
              <a:latin typeface="Arial"/>
              <a:cs typeface="Arial"/>
            </a:endParaRPr>
          </a:p>
          <a:p>
            <a:pPr algn="ctr"/>
            <a:r>
              <a:rPr lang="de-DE" sz="1400" dirty="0">
                <a:solidFill>
                  <a:srgbClr val="1C1E21"/>
                </a:solidFill>
                <a:latin typeface="Arial"/>
                <a:cs typeface="Arial"/>
              </a:rPr>
              <a:t>Ab 17:30 Uhr ist die warme Küche für euch bereits geöffnet.</a:t>
            </a:r>
          </a:p>
        </p:txBody>
      </p:sp>
      <p:pic>
        <p:nvPicPr>
          <p:cNvPr id="21" name="Grafik 20">
            <a:extLst>
              <a:ext uri="{FF2B5EF4-FFF2-40B4-BE49-F238E27FC236}">
                <a16:creationId xmlns:a16="http://schemas.microsoft.com/office/drawing/2014/main" id="{FBFD9F38-395E-AB7C-DB54-31832EC3FE6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0613" y="8451259"/>
            <a:ext cx="818029" cy="818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5458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495</Words>
  <Application>Microsoft Office PowerPoint</Application>
  <PresentationFormat>A4-Papier (210 x 297 mm)</PresentationFormat>
  <Paragraphs>135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Karin Egbers</dc:creator>
  <cp:lastModifiedBy>Karin Egbers</cp:lastModifiedBy>
  <cp:revision>143</cp:revision>
  <cp:lastPrinted>2023-05-27T17:48:23Z</cp:lastPrinted>
  <dcterms:created xsi:type="dcterms:W3CDTF">2018-11-03T19:01:40Z</dcterms:created>
  <dcterms:modified xsi:type="dcterms:W3CDTF">2023-10-29T12:44:08Z</dcterms:modified>
</cp:coreProperties>
</file>