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25E452-7C13-6B2D-2E2A-1A96AB11C3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5B430A4-BB4E-9F08-78A2-BBF832FC32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D9CF96-691F-4F7E-8864-32CF03A6D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7A5C-9499-434C-9054-4E230226EC13}" type="datetimeFigureOut">
              <a:rPr lang="de-DE" smtClean="0"/>
              <a:t>04.11.2023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0607E4-97F4-38D9-3491-0FA94D9B1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F3C1CC-19FB-335B-9EDA-3E4CCE3AA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FCE7-1934-4DE6-BD37-BBF9D9B93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7034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9EF2C9-5300-2A82-E8D4-582F10429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DA7FDD6-3BD7-C50F-8B91-FA5FA2645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563C81-D617-055E-775E-6C0E80729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7A5C-9499-434C-9054-4E230226EC13}" type="datetimeFigureOut">
              <a:rPr lang="de-DE" smtClean="0"/>
              <a:t>04.11.2023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C61E15-B470-0ADB-1CEB-70C5B2D19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6E099E9-7BC6-0322-92C1-7A0F85281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FCE7-1934-4DE6-BD37-BBF9D9B93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2783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4F0679D-D481-FAC7-D838-777C7C54F0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CBFC97B-7544-D198-FB16-D930F435D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5C6FF1F-1C12-08FE-532C-853760182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7A5C-9499-434C-9054-4E230226EC13}" type="datetimeFigureOut">
              <a:rPr lang="de-DE" smtClean="0"/>
              <a:t>04.11.2023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EEAE32-D3C4-D404-40AC-1DFDFD203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5296BF0-5CE9-8F7C-00EB-4F8DDF1A5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FCE7-1934-4DE6-BD37-BBF9D9B93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638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5D6233-24CA-DA69-4945-5F90897E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C2BC53-5704-D8C2-EC46-5858FB1D9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C1E3F1-3A20-2E37-4B4C-849C1D24A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7A5C-9499-434C-9054-4E230226EC13}" type="datetimeFigureOut">
              <a:rPr lang="de-DE" smtClean="0"/>
              <a:t>04.11.2023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3808E6-D707-D003-C10B-EBE59FDF6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B0B1E8-23A2-6838-3443-44446E468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FCE7-1934-4DE6-BD37-BBF9D9B93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1438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A00C7F-37A5-6232-4DFC-892FF18A6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0B8E7A-5478-B88F-8031-A1902A0C9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2D366B-0FDF-855E-C0FA-87726C9DD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7A5C-9499-434C-9054-4E230226EC13}" type="datetimeFigureOut">
              <a:rPr lang="de-DE" smtClean="0"/>
              <a:t>04.11.2023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D8B38D-5E02-B952-ED16-D17AD4377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BCDE76-B340-DC30-E90D-DF03BB859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FCE7-1934-4DE6-BD37-BBF9D9B93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87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D73AF0-40CE-4923-23AA-C85D32263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9FAE3F-51D3-4AC5-4737-F2A92CFD8C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96913BB-08AB-45A3-9AD2-E8F9FC26D2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11B1600-6E01-D1CB-5089-8FC72C81C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7A5C-9499-434C-9054-4E230226EC13}" type="datetimeFigureOut">
              <a:rPr lang="de-DE" smtClean="0"/>
              <a:t>04.11.2023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CF25F43-4969-9BA3-0354-203699D02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1DA798-D1C8-7778-50B2-A4E15A1EA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FCE7-1934-4DE6-BD37-BBF9D9B93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1866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7899F8-F12B-0F44-D4B9-964912AF0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7B3A639-09E6-5D57-4483-E2A9C7EA0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0E88B85-B60E-E55E-578F-3B256478F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FDADAE9-ED9E-6AEC-4E59-11BDB4459D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01FCA0E-DC36-4C65-865C-0A17AC8FAA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4511990-DF7A-264D-D6CF-613B3FF5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7A5C-9499-434C-9054-4E230226EC13}" type="datetimeFigureOut">
              <a:rPr lang="de-DE" smtClean="0"/>
              <a:t>04.11.2023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23F1407-E79B-3FFD-ECDB-D119BF8AF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14CCE0F-56EC-4F2E-4344-DC4440073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FCE7-1934-4DE6-BD37-BBF9D9B93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314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CCFA28-6317-8D5B-C579-741DDB4DB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EC6BF59-86A4-A4A8-6948-86FAE920D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7A5C-9499-434C-9054-4E230226EC13}" type="datetimeFigureOut">
              <a:rPr lang="de-DE" smtClean="0"/>
              <a:t>04.11.2023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CFA424E-6CF7-22FA-9E5F-99BF4E4AA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F734A77-CFF0-02BF-3121-55C092F17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FCE7-1934-4DE6-BD37-BBF9D9B93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1454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4691936-BEC3-ECE0-07FF-1F926F0FA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7A5C-9499-434C-9054-4E230226EC13}" type="datetimeFigureOut">
              <a:rPr lang="de-DE" smtClean="0"/>
              <a:t>04.11.2023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F590C9B-18F1-69A2-9D0F-0AA0E3231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0DB11FC-A691-A75D-015A-FB98841B0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FCE7-1934-4DE6-BD37-BBF9D9B93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2232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DA99C4-99F1-6449-4687-11E989178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AED4C6-E1C5-AB0B-9934-60E4815C5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B57504A-87FF-4DF5-1C37-EF26D092A6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601DA45-7C72-D01A-881A-CA4241C0E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7A5C-9499-434C-9054-4E230226EC13}" type="datetimeFigureOut">
              <a:rPr lang="de-DE" smtClean="0"/>
              <a:t>04.11.2023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1004335-EF50-9DF6-102B-BB063DCB1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31824B-ACF8-D8CD-EFDB-0570E1811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FCE7-1934-4DE6-BD37-BBF9D9B93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307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7B7504-F09E-55AB-6E6E-E5DFE8046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B1E15A5-D20F-CB4C-4FDA-B0807C305F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FB4FFBD-2CCF-915C-D4B1-11D108390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4587952-E4DE-D70B-E5E1-0B0394833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E7A5C-9499-434C-9054-4E230226EC13}" type="datetimeFigureOut">
              <a:rPr lang="de-DE" smtClean="0"/>
              <a:t>04.11.2023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16C750A-BCC8-4B6B-6B0F-9A38A5440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BAB8736-39E2-F4AB-4A71-9B92AA215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FCE7-1934-4DE6-BD37-BBF9D9B93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060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F359C3D-F7AF-5243-4E4F-4F07DC9BE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F0733B8-B840-4A0A-6EE9-AF0399386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3FF770-FDD0-D5B6-DB92-602D8C4EA0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E7A5C-9499-434C-9054-4E230226EC13}" type="datetimeFigureOut">
              <a:rPr lang="de-DE" smtClean="0"/>
              <a:t>04.11.2023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F4C413-9707-F8F0-8BCC-897A319FF4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FC68CD-4885-5B97-7B3E-CE1DDDB1B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8FCE7-1934-4DE6-BD37-BBF9D9B935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1395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tmp"/><Relationship Id="rId5" Type="http://schemas.openxmlformats.org/officeDocument/2006/relationships/image" Target="../media/image4.tmp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22A64D84-D944-6C35-DC69-EA7974FE5E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283634"/>
              </p:ext>
            </p:extLst>
          </p:nvPr>
        </p:nvGraphicFramePr>
        <p:xfrm>
          <a:off x="1321590" y="937319"/>
          <a:ext cx="4507342" cy="4373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7034">
                  <a:extLst>
                    <a:ext uri="{9D8B030D-6E8A-4147-A177-3AD203B41FA5}">
                      <a16:colId xmlns:a16="http://schemas.microsoft.com/office/drawing/2014/main" val="3003157597"/>
                    </a:ext>
                  </a:extLst>
                </a:gridCol>
                <a:gridCol w="3800308">
                  <a:extLst>
                    <a:ext uri="{9D8B030D-6E8A-4147-A177-3AD203B41FA5}">
                      <a16:colId xmlns:a16="http://schemas.microsoft.com/office/drawing/2014/main" val="2177879788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 dirty="0">
                          <a:effectLst/>
                        </a:rPr>
                        <a:t>1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 dirty="0">
                          <a:effectLst/>
                        </a:rPr>
                        <a:t>Agnes Altendeitering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68012345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2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>
                          <a:effectLst/>
                        </a:rPr>
                        <a:t>Andrea Altendeitering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38098764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3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>
                          <a:effectLst/>
                        </a:rPr>
                        <a:t>Andrea Tälkers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63412156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4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>
                          <a:effectLst/>
                        </a:rPr>
                        <a:t>Anni Brüning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80395963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 dirty="0">
                          <a:effectLst/>
                        </a:rPr>
                        <a:t>5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>
                          <a:effectLst/>
                        </a:rPr>
                        <a:t>Bernhard Eling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12177706"/>
                  </a:ext>
                </a:extLst>
              </a:tr>
              <a:tr h="307716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 dirty="0">
                          <a:effectLst/>
                        </a:rPr>
                        <a:t>Helmut </a:t>
                      </a:r>
                      <a:r>
                        <a:rPr lang="de-DE" sz="2000" u="none" strike="noStrike" dirty="0" err="1">
                          <a:effectLst/>
                        </a:rPr>
                        <a:t>Feldschnieders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54963789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7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>
                          <a:effectLst/>
                        </a:rPr>
                        <a:t>Bernd Reitz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08951609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8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>
                          <a:effectLst/>
                        </a:rPr>
                        <a:t>Christian Lensing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120296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9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>
                          <a:effectLst/>
                        </a:rPr>
                        <a:t>Christoph Eling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4933294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10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>
                          <a:effectLst/>
                        </a:rPr>
                        <a:t>Frank Hütten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63902965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11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>
                          <a:effectLst/>
                        </a:rPr>
                        <a:t>Franz Lühn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5631177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12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>
                          <a:effectLst/>
                        </a:rPr>
                        <a:t>Gerhard Hanfeld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0371665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13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>
                          <a:effectLst/>
                        </a:rPr>
                        <a:t>Siggi Lüpken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94541037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14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 dirty="0">
                          <a:effectLst/>
                        </a:rPr>
                        <a:t>Heinrich Dröge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38946311"/>
                  </a:ext>
                </a:extLst>
              </a:tr>
            </a:tbl>
          </a:graphicData>
        </a:graphic>
      </p:graphicFrame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FD3181E3-B128-34C4-7A6D-4E6D5A8637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595291"/>
              </p:ext>
            </p:extLst>
          </p:nvPr>
        </p:nvGraphicFramePr>
        <p:xfrm>
          <a:off x="6363069" y="937319"/>
          <a:ext cx="4796161" cy="4373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2339">
                  <a:extLst>
                    <a:ext uri="{9D8B030D-6E8A-4147-A177-3AD203B41FA5}">
                      <a16:colId xmlns:a16="http://schemas.microsoft.com/office/drawing/2014/main" val="2094434717"/>
                    </a:ext>
                  </a:extLst>
                </a:gridCol>
                <a:gridCol w="4043822">
                  <a:extLst>
                    <a:ext uri="{9D8B030D-6E8A-4147-A177-3AD203B41FA5}">
                      <a16:colId xmlns:a16="http://schemas.microsoft.com/office/drawing/2014/main" val="749330808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15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 dirty="0">
                          <a:effectLst/>
                        </a:rPr>
                        <a:t>Hermann Nüsse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26714955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16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 dirty="0">
                          <a:effectLst/>
                        </a:rPr>
                        <a:t>Klaus-Dieter </a:t>
                      </a:r>
                      <a:r>
                        <a:rPr lang="de-DE" sz="2000" u="none" strike="noStrike" dirty="0" err="1">
                          <a:effectLst/>
                        </a:rPr>
                        <a:t>Schmits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72128642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17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>
                          <a:effectLst/>
                        </a:rPr>
                        <a:t>Maria Roling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1269758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18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>
                          <a:effectLst/>
                        </a:rPr>
                        <a:t>Maria Runde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46759736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19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>
                          <a:effectLst/>
                        </a:rPr>
                        <a:t>Marita Greiten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27923782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20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>
                          <a:effectLst/>
                        </a:rPr>
                        <a:t>Martha Junk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20742317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21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>
                          <a:effectLst/>
                        </a:rPr>
                        <a:t>Ralf Welling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3538811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22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>
                          <a:effectLst/>
                        </a:rPr>
                        <a:t>Michael Schnieders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8171585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 dirty="0">
                          <a:effectLst/>
                        </a:rPr>
                        <a:t>23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>
                          <a:effectLst/>
                        </a:rPr>
                        <a:t>Sandra Welling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41534807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 dirty="0">
                          <a:effectLst/>
                        </a:rPr>
                        <a:t>Hubert Fielers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3859509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25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>
                          <a:effectLst/>
                        </a:rPr>
                        <a:t>Hermann Hanenkamp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02345890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26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>
                          <a:effectLst/>
                        </a:rPr>
                        <a:t>Bernd Klewing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22393339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27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>
                          <a:effectLst/>
                        </a:rPr>
                        <a:t>Heinrich Stevens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51442078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u="none" strike="noStrike">
                          <a:effectLst/>
                        </a:rPr>
                        <a:t>28</a:t>
                      </a:r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2000" u="none" strike="noStrike" dirty="0">
                          <a:effectLst/>
                        </a:rPr>
                        <a:t>Hermann Over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47044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3832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150B7002-18C7-2FF3-F193-6872294A79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548966"/>
              </p:ext>
            </p:extLst>
          </p:nvPr>
        </p:nvGraphicFramePr>
        <p:xfrm>
          <a:off x="257452" y="470517"/>
          <a:ext cx="11461071" cy="6005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0325">
                  <a:extLst>
                    <a:ext uri="{9D8B030D-6E8A-4147-A177-3AD203B41FA5}">
                      <a16:colId xmlns:a16="http://schemas.microsoft.com/office/drawing/2014/main" val="2701862415"/>
                    </a:ext>
                  </a:extLst>
                </a:gridCol>
                <a:gridCol w="3094242">
                  <a:extLst>
                    <a:ext uri="{9D8B030D-6E8A-4147-A177-3AD203B41FA5}">
                      <a16:colId xmlns:a16="http://schemas.microsoft.com/office/drawing/2014/main" val="3165461062"/>
                    </a:ext>
                  </a:extLst>
                </a:gridCol>
                <a:gridCol w="420816">
                  <a:extLst>
                    <a:ext uri="{9D8B030D-6E8A-4147-A177-3AD203B41FA5}">
                      <a16:colId xmlns:a16="http://schemas.microsoft.com/office/drawing/2014/main" val="1353128741"/>
                    </a:ext>
                  </a:extLst>
                </a:gridCol>
                <a:gridCol w="470325">
                  <a:extLst>
                    <a:ext uri="{9D8B030D-6E8A-4147-A177-3AD203B41FA5}">
                      <a16:colId xmlns:a16="http://schemas.microsoft.com/office/drawing/2014/main" val="2511653600"/>
                    </a:ext>
                  </a:extLst>
                </a:gridCol>
                <a:gridCol w="3168504">
                  <a:extLst>
                    <a:ext uri="{9D8B030D-6E8A-4147-A177-3AD203B41FA5}">
                      <a16:colId xmlns:a16="http://schemas.microsoft.com/office/drawing/2014/main" val="3420600787"/>
                    </a:ext>
                  </a:extLst>
                </a:gridCol>
                <a:gridCol w="420816">
                  <a:extLst>
                    <a:ext uri="{9D8B030D-6E8A-4147-A177-3AD203B41FA5}">
                      <a16:colId xmlns:a16="http://schemas.microsoft.com/office/drawing/2014/main" val="475968166"/>
                    </a:ext>
                  </a:extLst>
                </a:gridCol>
                <a:gridCol w="184572">
                  <a:extLst>
                    <a:ext uri="{9D8B030D-6E8A-4147-A177-3AD203B41FA5}">
                      <a16:colId xmlns:a16="http://schemas.microsoft.com/office/drawing/2014/main" val="426379185"/>
                    </a:ext>
                  </a:extLst>
                </a:gridCol>
                <a:gridCol w="3231471">
                  <a:extLst>
                    <a:ext uri="{9D8B030D-6E8A-4147-A177-3AD203B41FA5}">
                      <a16:colId xmlns:a16="http://schemas.microsoft.com/office/drawing/2014/main" val="3167980505"/>
                    </a:ext>
                  </a:extLst>
                </a:gridCol>
              </a:tblGrid>
              <a:tr h="454127"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Runde 1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8399022"/>
                  </a:ext>
                </a:extLst>
              </a:tr>
              <a:tr h="454127"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Über 90 Punkte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Über 75 Punkte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 75 Punke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594993"/>
                  </a:ext>
                </a:extLst>
              </a:tr>
              <a:tr h="454127"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Hermann Over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Ralf Welling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Heinrich Dröge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82785340"/>
                  </a:ext>
                </a:extLst>
              </a:tr>
              <a:tr h="454127"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Martha Junk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Hubert Fielers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Hermann Nüsse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62038649"/>
                  </a:ext>
                </a:extLst>
              </a:tr>
              <a:tr h="454127"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Gerhard Hanfeld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Anni Brüning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Maria Runde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03347458"/>
                  </a:ext>
                </a:extLst>
              </a:tr>
              <a:tr h="454127"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Heinrich Stevens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Christoph Eling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Andrea Tälkers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72415874"/>
                  </a:ext>
                </a:extLst>
              </a:tr>
              <a:tr h="454127"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Bernhard Eling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Franz Lühn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Maria Roling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05343458"/>
                  </a:ext>
                </a:extLst>
              </a:tr>
              <a:tr h="454127"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Marita Greiten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Bernd Reitz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Helmut </a:t>
                      </a:r>
                      <a:r>
                        <a:rPr lang="de-DE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Feldschnieders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28540351"/>
                  </a:ext>
                </a:extLst>
              </a:tr>
              <a:tr h="454127"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Siggi Lüpken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Klaus-Dieter Schmits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Sandra Welling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77471799"/>
                  </a:ext>
                </a:extLst>
              </a:tr>
              <a:tr h="454127"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Agnes Altendeitering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Andrea Altendeitering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Frank Hütten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43430292"/>
                  </a:ext>
                </a:extLst>
              </a:tr>
              <a:tr h="454127"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Hermann Hanenkamp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Christian Lensing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Michael Schnieders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01511359"/>
                  </a:ext>
                </a:extLst>
              </a:tr>
              <a:tr h="454127"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Bernd </a:t>
                      </a:r>
                      <a:r>
                        <a:rPr lang="de-DE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Klewing</a:t>
                      </a:r>
                      <a:endParaRPr lang="de-DE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12809367"/>
                  </a:ext>
                </a:extLst>
              </a:tr>
              <a:tr h="454127"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46681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2883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3EEDA7BB-59DE-6518-53FD-735922B481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972" y="33867"/>
            <a:ext cx="11125200" cy="125022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DE" sz="3600" b="1" dirty="0">
                <a:latin typeface="Arial" panose="020B0604020202020204" pitchFamily="34" charset="0"/>
                <a:ea typeface="Microsoft JhengHei Light" panose="020B0304030504040204" pitchFamily="34" charset="-120"/>
                <a:cs typeface="Arial" panose="020B0604020202020204" pitchFamily="34" charset="0"/>
              </a:rPr>
              <a:t>Preisdoppelkopf – </a:t>
            </a:r>
            <a:r>
              <a:rPr lang="de-DE" sz="3600" b="1" dirty="0" err="1">
                <a:latin typeface="Arial" panose="020B0604020202020204" pitchFamily="34" charset="0"/>
                <a:ea typeface="Microsoft JhengHei Light" panose="020B0304030504040204" pitchFamily="34" charset="-120"/>
                <a:cs typeface="Arial" panose="020B0604020202020204" pitchFamily="34" charset="0"/>
              </a:rPr>
              <a:t>Bonning</a:t>
            </a:r>
            <a:br>
              <a:rPr lang="de-DE" sz="3600" b="1" dirty="0">
                <a:latin typeface="Arial" panose="020B0604020202020204" pitchFamily="34" charset="0"/>
                <a:ea typeface="Microsoft JhengHei Light" panose="020B0304030504040204" pitchFamily="34" charset="-120"/>
                <a:cs typeface="Arial" panose="020B0604020202020204" pitchFamily="34" charset="0"/>
              </a:rPr>
            </a:br>
            <a:r>
              <a:rPr lang="de-DE" sz="3600" b="1" dirty="0">
                <a:latin typeface="Arial" panose="020B0604020202020204" pitchFamily="34" charset="0"/>
                <a:ea typeface="Microsoft JhengHei Light" panose="020B0304030504040204" pitchFamily="34" charset="-120"/>
                <a:cs typeface="Arial" panose="020B0604020202020204" pitchFamily="34" charset="0"/>
              </a:rPr>
              <a:t>Mit freundlicher Unterstützung von 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7355956A-F3FB-3B06-23E1-1F98EC0B6F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828" y="1756473"/>
            <a:ext cx="4084146" cy="1135162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3B119D47-99B9-C5B8-727A-70BBDDAF0C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242" y="4458875"/>
            <a:ext cx="3137839" cy="1383689"/>
          </a:xfrm>
          <a:prstGeom prst="rect">
            <a:avLst/>
          </a:prstGeom>
        </p:spPr>
      </p:pic>
      <p:sp>
        <p:nvSpPr>
          <p:cNvPr id="23" name="Untertitel 8">
            <a:extLst>
              <a:ext uri="{FF2B5EF4-FFF2-40B4-BE49-F238E27FC236}">
                <a16:creationId xmlns:a16="http://schemas.microsoft.com/office/drawing/2014/main" id="{D7FAD344-18F2-674D-8094-1923C2DC3EE0}"/>
              </a:ext>
            </a:extLst>
          </p:cNvPr>
          <p:cNvSpPr txBox="1">
            <a:spLocks/>
          </p:cNvSpPr>
          <p:nvPr/>
        </p:nvSpPr>
        <p:spPr>
          <a:xfrm>
            <a:off x="602215" y="5889355"/>
            <a:ext cx="2949891" cy="3327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Ilona und Frank Brüning</a:t>
            </a:r>
          </a:p>
        </p:txBody>
      </p:sp>
      <p:sp>
        <p:nvSpPr>
          <p:cNvPr id="37" name="Untertitel 8">
            <a:extLst>
              <a:ext uri="{FF2B5EF4-FFF2-40B4-BE49-F238E27FC236}">
                <a16:creationId xmlns:a16="http://schemas.microsoft.com/office/drawing/2014/main" id="{C8296ABC-6849-9483-2CDE-D3FFA08F0955}"/>
              </a:ext>
            </a:extLst>
          </p:cNvPr>
          <p:cNvSpPr txBox="1">
            <a:spLocks/>
          </p:cNvSpPr>
          <p:nvPr/>
        </p:nvSpPr>
        <p:spPr>
          <a:xfrm>
            <a:off x="983954" y="2951717"/>
            <a:ext cx="2949891" cy="3327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Mathias Brink</a:t>
            </a:r>
          </a:p>
        </p:txBody>
      </p:sp>
      <p:sp>
        <p:nvSpPr>
          <p:cNvPr id="41" name="Untertitel 8">
            <a:extLst>
              <a:ext uri="{FF2B5EF4-FFF2-40B4-BE49-F238E27FC236}">
                <a16:creationId xmlns:a16="http://schemas.microsoft.com/office/drawing/2014/main" id="{7E1176F7-6013-BB9C-CEB1-A8FE588D150E}"/>
              </a:ext>
            </a:extLst>
          </p:cNvPr>
          <p:cNvSpPr txBox="1">
            <a:spLocks/>
          </p:cNvSpPr>
          <p:nvPr/>
        </p:nvSpPr>
        <p:spPr>
          <a:xfrm>
            <a:off x="8533485" y="3284504"/>
            <a:ext cx="2868014" cy="36527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Mathias Timmers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11A8AE0-6AA8-1776-1A39-68DA09CA2E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859" y="1181378"/>
            <a:ext cx="3179733" cy="2285352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4C3961C4-0D11-A46F-FFDA-1CFC6A87AD25}"/>
              </a:ext>
            </a:extLst>
          </p:cNvPr>
          <p:cNvSpPr txBox="1"/>
          <p:nvPr/>
        </p:nvSpPr>
        <p:spPr>
          <a:xfrm>
            <a:off x="4770559" y="3384312"/>
            <a:ext cx="30839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Waltraud und </a:t>
            </a:r>
            <a:r>
              <a:rPr lang="de-DE"/>
              <a:t>Andreas Brüning</a:t>
            </a:r>
            <a:endParaRPr lang="de-DE" dirty="0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1350D76-7AA4-C685-A922-AB4BB93BF527}"/>
              </a:ext>
            </a:extLst>
          </p:cNvPr>
          <p:cNvSpPr txBox="1"/>
          <p:nvPr/>
        </p:nvSpPr>
        <p:spPr>
          <a:xfrm>
            <a:off x="8779062" y="5997419"/>
            <a:ext cx="31835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Hilke &amp; Helmut </a:t>
            </a:r>
            <a:r>
              <a:rPr lang="de-DE" dirty="0" err="1"/>
              <a:t>Mösker</a:t>
            </a: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15DE13F-F2DE-323A-981C-C39CA1CED4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7705" y="1367729"/>
            <a:ext cx="3450391" cy="1750381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5D565ABD-628F-9CBE-A0E7-90B77AC09C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2402" y="4183702"/>
            <a:ext cx="1600339" cy="1813717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8800C673-C44F-6093-A6BB-4D1A8C743311}"/>
              </a:ext>
            </a:extLst>
          </p:cNvPr>
          <p:cNvSpPr txBox="1"/>
          <p:nvPr/>
        </p:nvSpPr>
        <p:spPr>
          <a:xfrm>
            <a:off x="5242003" y="6059563"/>
            <a:ext cx="20230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de-DE" dirty="0" err="1">
                <a:solidFill>
                  <a:srgbClr val="000000"/>
                </a:solidFill>
                <a:latin typeface="Arial" panose="020B0604020202020204" pitchFamily="34" charset="0"/>
              </a:rPr>
              <a:t>JuliusFrilling</a:t>
            </a:r>
            <a:endParaRPr lang="de-DE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A9BFC226-57DB-41A9-8A9F-5ACC0209E98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4308" y="3948677"/>
            <a:ext cx="3086367" cy="1745131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3491C31A-028B-5BC7-5BCE-C6F203E6944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28" y="208262"/>
            <a:ext cx="1880311" cy="973116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07753159-4774-D327-51CD-7B6A8F1D0A8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900" y="171521"/>
            <a:ext cx="1882113" cy="826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784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Microsoft Office PowerPoint</Application>
  <PresentationFormat>Breitbild</PresentationFormat>
  <Paragraphs>125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Preisdoppelkopf – Bonning Mit freundlicher Unterstützung von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Karin Egbers</dc:creator>
  <cp:lastModifiedBy>Karin Egbers</cp:lastModifiedBy>
  <cp:revision>13</cp:revision>
  <dcterms:created xsi:type="dcterms:W3CDTF">2023-11-03T18:40:00Z</dcterms:created>
  <dcterms:modified xsi:type="dcterms:W3CDTF">2023-11-04T16:41:15Z</dcterms:modified>
</cp:coreProperties>
</file>