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5E452-7C13-6B2D-2E2A-1A96AB11C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B430A4-BB4E-9F08-78A2-BBF832FC3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D9CF96-691F-4F7E-8864-32CF03A6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0607E4-97F4-38D9-3491-0FA94D9B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F3C1CC-19FB-335B-9EDA-3E4CCE3A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03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EF2C9-5300-2A82-E8D4-582F1042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A7FDD6-3BD7-C50F-8B91-FA5FA2645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563C81-D617-055E-775E-6C0E8072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C61E15-B470-0ADB-1CEB-70C5B2D1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E099E9-7BC6-0322-92C1-7A0F8528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8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4F0679D-D481-FAC7-D838-777C7C54F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BFC97B-7544-D198-FB16-D930F435D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C6FF1F-1C12-08FE-532C-85376018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EEAE32-D3C4-D404-40AC-1DFDFD20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296BF0-5CE9-8F7C-00EB-4F8DDF1A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38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D6233-24CA-DA69-4945-5F90897E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C2BC53-5704-D8C2-EC46-5858FB1D9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C1E3F1-3A20-2E37-4B4C-849C1D24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3808E6-D707-D003-C10B-EBE59FDF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B0B1E8-23A2-6838-3443-44446E46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43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00C7F-37A5-6232-4DFC-892FF18A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B8E7A-5478-B88F-8031-A1902A0C9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2D366B-0FDF-855E-C0FA-87726C9D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D8B38D-5E02-B952-ED16-D17AD437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BCDE76-B340-DC30-E90D-DF03BB85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87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73AF0-40CE-4923-23AA-C85D3226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9FAE3F-51D3-4AC5-4737-F2A92CFD8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6913BB-08AB-45A3-9AD2-E8F9FC26D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1B1600-6E01-D1CB-5089-8FC72C81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F25F43-4969-9BA3-0354-203699D0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1DA798-D1C8-7778-50B2-A4E15A1E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8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899F8-F12B-0F44-D4B9-964912AF0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3A639-09E6-5D57-4483-E2A9C7EA0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E88B85-B60E-E55E-578F-3B256478F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DADAE9-ED9E-6AEC-4E59-11BDB4459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1FCA0E-DC36-4C65-865C-0A17AC8FA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511990-DF7A-264D-D6CF-613B3FF5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3F1407-E79B-3FFD-ECDB-D119BF8A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14CCE0F-56EC-4F2E-4344-DC444007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14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CFA28-6317-8D5B-C579-741DDB4D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C6BF59-86A4-A4A8-6948-86FAE920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FA424E-6CF7-22FA-9E5F-99BF4E4A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734A77-CFF0-02BF-3121-55C092F1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45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691936-BEC3-ECE0-07FF-1F926F0F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F590C9B-18F1-69A2-9D0F-0AA0E3231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DB11FC-A691-A75D-015A-FB98841B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23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A99C4-99F1-6449-4687-11E98917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ED4C6-E1C5-AB0B-9934-60E4815C5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57504A-87FF-4DF5-1C37-EF26D092A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01DA45-7C72-D01A-881A-CA4241C0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004335-EF50-9DF6-102B-BB063DCB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31824B-ACF8-D8CD-EFDB-0570E181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0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B7504-F09E-55AB-6E6E-E5DFE804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1E15A5-D20F-CB4C-4FDA-B0807C305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B4FFBD-2CCF-915C-D4B1-11D108390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587952-E4DE-D70B-E5E1-0B039483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6C750A-BCC8-4B6B-6B0F-9A38A544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AB8736-39E2-F4AB-4A71-9B92AA21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60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359C3D-F7AF-5243-4E4F-4F07DC9B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733B8-B840-4A0A-6EE9-AF0399386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FF770-FDD0-D5B6-DB92-602D8C4EA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F4C413-9707-F8F0-8BCC-897A319FF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FC68CD-4885-5B97-7B3E-CE1DDDB1B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39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C0643A10-6B77-CC12-AA4B-05F55EF4F4CE}"/>
              </a:ext>
            </a:extLst>
          </p:cNvPr>
          <p:cNvSpPr/>
          <p:nvPr/>
        </p:nvSpPr>
        <p:spPr>
          <a:xfrm>
            <a:off x="1981200" y="1447800"/>
            <a:ext cx="8677275" cy="452437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16A9E3B-340E-F2EA-E7B8-B28805FA34ED}"/>
              </a:ext>
            </a:extLst>
          </p:cNvPr>
          <p:cNvSpPr/>
          <p:nvPr/>
        </p:nvSpPr>
        <p:spPr>
          <a:xfrm>
            <a:off x="1981199" y="1449655"/>
            <a:ext cx="8677275" cy="4286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08D3404-AD76-AAE6-3D89-6A783ECF0D2A}"/>
              </a:ext>
            </a:extLst>
          </p:cNvPr>
          <p:cNvSpPr/>
          <p:nvPr/>
        </p:nvSpPr>
        <p:spPr>
          <a:xfrm>
            <a:off x="9053144" y="4631887"/>
            <a:ext cx="1495424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1737C0-9013-D3BB-610B-F18F1FE44F42}"/>
              </a:ext>
            </a:extLst>
          </p:cNvPr>
          <p:cNvSpPr/>
          <p:nvPr/>
        </p:nvSpPr>
        <p:spPr>
          <a:xfrm>
            <a:off x="9053144" y="5255266"/>
            <a:ext cx="1495424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2D6483-1C8C-0F8A-1782-A46740AFB151}"/>
              </a:ext>
            </a:extLst>
          </p:cNvPr>
          <p:cNvSpPr/>
          <p:nvPr/>
        </p:nvSpPr>
        <p:spPr>
          <a:xfrm rot="5400000">
            <a:off x="2697957" y="4360071"/>
            <a:ext cx="1090610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6CD0719-40D8-6C1D-156A-F4CA8CB5C035}"/>
              </a:ext>
            </a:extLst>
          </p:cNvPr>
          <p:cNvSpPr/>
          <p:nvPr/>
        </p:nvSpPr>
        <p:spPr>
          <a:xfrm rot="5400000">
            <a:off x="2693804" y="2451398"/>
            <a:ext cx="1090610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548EEE5-A34D-E91A-7862-3E01A0A3F191}"/>
              </a:ext>
            </a:extLst>
          </p:cNvPr>
          <p:cNvSpPr/>
          <p:nvPr/>
        </p:nvSpPr>
        <p:spPr>
          <a:xfrm rot="16200000">
            <a:off x="9072919" y="2448160"/>
            <a:ext cx="1090610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DF41CDC-86D2-45FA-BE26-842442B5953A}"/>
              </a:ext>
            </a:extLst>
          </p:cNvPr>
          <p:cNvSpPr/>
          <p:nvPr/>
        </p:nvSpPr>
        <p:spPr>
          <a:xfrm rot="5400000">
            <a:off x="4673561" y="4360072"/>
            <a:ext cx="1090610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9B7D935-525B-2023-D3C6-129E03D2714A}"/>
              </a:ext>
            </a:extLst>
          </p:cNvPr>
          <p:cNvSpPr/>
          <p:nvPr/>
        </p:nvSpPr>
        <p:spPr>
          <a:xfrm rot="16200000">
            <a:off x="6963043" y="2443909"/>
            <a:ext cx="1090610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D431296-B57E-5F0A-E229-966309EC2187}"/>
              </a:ext>
            </a:extLst>
          </p:cNvPr>
          <p:cNvSpPr/>
          <p:nvPr/>
        </p:nvSpPr>
        <p:spPr>
          <a:xfrm rot="5400000">
            <a:off x="6954806" y="4449009"/>
            <a:ext cx="566734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4EF37F5-4E7A-6886-98D2-9F5B9FE20B8F}"/>
              </a:ext>
            </a:extLst>
          </p:cNvPr>
          <p:cNvSpPr/>
          <p:nvPr/>
        </p:nvSpPr>
        <p:spPr>
          <a:xfrm rot="16200000">
            <a:off x="4966212" y="2189460"/>
            <a:ext cx="566734" cy="6191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6AC3003-1948-F078-94C3-2C7EA44F3C49}"/>
              </a:ext>
            </a:extLst>
          </p:cNvPr>
          <p:cNvSpPr txBox="1"/>
          <p:nvPr/>
        </p:nvSpPr>
        <p:spPr>
          <a:xfrm>
            <a:off x="2929546" y="2529927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ABFA2A2-9B1D-758F-0DA0-3539ABEC9913}"/>
              </a:ext>
            </a:extLst>
          </p:cNvPr>
          <p:cNvSpPr txBox="1"/>
          <p:nvPr/>
        </p:nvSpPr>
        <p:spPr>
          <a:xfrm>
            <a:off x="6968678" y="4614990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ED30674-45C4-642E-EC35-BF1E824CB82F}"/>
              </a:ext>
            </a:extLst>
          </p:cNvPr>
          <p:cNvSpPr txBox="1"/>
          <p:nvPr/>
        </p:nvSpPr>
        <p:spPr>
          <a:xfrm>
            <a:off x="4943759" y="4520685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b="0" i="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34C5322-1982-209C-B702-AE36B8AA326F}"/>
              </a:ext>
            </a:extLst>
          </p:cNvPr>
          <p:cNvSpPr txBox="1"/>
          <p:nvPr/>
        </p:nvSpPr>
        <p:spPr>
          <a:xfrm>
            <a:off x="9330124" y="2473244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66D5D43-DA4E-3467-212D-12E3F94AAE06}"/>
              </a:ext>
            </a:extLst>
          </p:cNvPr>
          <p:cNvSpPr txBox="1"/>
          <p:nvPr/>
        </p:nvSpPr>
        <p:spPr>
          <a:xfrm>
            <a:off x="2933697" y="4520685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D15D693-AF0B-9936-86BE-CA771FADA78A}"/>
              </a:ext>
            </a:extLst>
          </p:cNvPr>
          <p:cNvSpPr txBox="1"/>
          <p:nvPr/>
        </p:nvSpPr>
        <p:spPr>
          <a:xfrm>
            <a:off x="4940016" y="2330632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3B27736-C373-CA0A-641A-5A017D51EC1F}"/>
              </a:ext>
            </a:extLst>
          </p:cNvPr>
          <p:cNvSpPr txBox="1"/>
          <p:nvPr/>
        </p:nvSpPr>
        <p:spPr>
          <a:xfrm>
            <a:off x="7238173" y="2499022"/>
            <a:ext cx="619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b="0" i="0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5FA4027-F931-816F-99F6-61D08303D81D}"/>
              </a:ext>
            </a:extLst>
          </p:cNvPr>
          <p:cNvSpPr txBox="1"/>
          <p:nvPr/>
        </p:nvSpPr>
        <p:spPr>
          <a:xfrm>
            <a:off x="9257931" y="5420304"/>
            <a:ext cx="1085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Monitor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A905191-62C2-0AD1-42B5-3BBAC7B66DA4}"/>
              </a:ext>
            </a:extLst>
          </p:cNvPr>
          <p:cNvSpPr txBox="1"/>
          <p:nvPr/>
        </p:nvSpPr>
        <p:spPr>
          <a:xfrm>
            <a:off x="9260128" y="4745906"/>
            <a:ext cx="1085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Preise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BA0ADDF-6744-098B-70A3-5F790923DF43}"/>
              </a:ext>
            </a:extLst>
          </p:cNvPr>
          <p:cNvCxnSpPr/>
          <p:nvPr/>
        </p:nvCxnSpPr>
        <p:spPr>
          <a:xfrm>
            <a:off x="6209930" y="5854638"/>
            <a:ext cx="2121764" cy="0"/>
          </a:xfrm>
          <a:prstGeom prst="line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41A2F984-3027-F0D3-04E0-4AF71DB07151}"/>
              </a:ext>
            </a:extLst>
          </p:cNvPr>
          <p:cNvCxnSpPr/>
          <p:nvPr/>
        </p:nvCxnSpPr>
        <p:spPr>
          <a:xfrm>
            <a:off x="3552823" y="5865828"/>
            <a:ext cx="2121764" cy="0"/>
          </a:xfrm>
          <a:prstGeom prst="line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Pfeil: nach unten 27">
            <a:extLst>
              <a:ext uri="{FF2B5EF4-FFF2-40B4-BE49-F238E27FC236}">
                <a16:creationId xmlns:a16="http://schemas.microsoft.com/office/drawing/2014/main" id="{20588277-68E9-10C8-8B42-83DBA864B0BF}"/>
              </a:ext>
            </a:extLst>
          </p:cNvPr>
          <p:cNvSpPr/>
          <p:nvPr/>
        </p:nvSpPr>
        <p:spPr>
          <a:xfrm rot="10800000">
            <a:off x="5721658" y="5874391"/>
            <a:ext cx="488272" cy="43574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42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Karin Egbers</dc:creator>
  <cp:lastModifiedBy>Karin Egbers</cp:lastModifiedBy>
  <cp:revision>13</cp:revision>
  <dcterms:created xsi:type="dcterms:W3CDTF">2023-11-03T18:40:00Z</dcterms:created>
  <dcterms:modified xsi:type="dcterms:W3CDTF">2023-11-04T16:35:29Z</dcterms:modified>
</cp:coreProperties>
</file>